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4" r:id="rId5"/>
    <p:sldId id="265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9604C-FF7A-497A-A0B1-CB23E121B25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31D0D-C6B2-4911-9325-676C9EC78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231D0D-C6B2-4911-9325-676C9EC789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2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E78E-C6AA-4F0A-DEEA-E7E72D5F1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BA900-D810-F5D7-582B-49AA6C12F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02811-1C4F-59F0-2B47-2B52C70F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0CB6B-F53E-D9E2-C030-F42F7B77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D6B97-8666-E688-8EA4-E14A297B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2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F5B9-211C-69D2-2A03-71B5CD7C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FDAA1-04F1-146E-1889-622330261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00DA2-821D-337F-D19C-64724CDE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93D4A-660D-DB12-0891-6F1284D3F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1EAF6-3EA7-2B3A-B0CA-B5872A52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6B6BC0-EE41-3FCB-8780-FC66E8A40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C3394-6C1C-BF19-214F-90DF0EED9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A644C-FE9E-35F6-C630-C4EF4733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AA39C-A6CC-4EF6-62A6-D42C9393D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57334-3EBE-CBA0-BC96-85A11ECD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4AA7-C03B-EA1A-81F6-72895715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BC1D-E1ED-26CA-0FBA-209297FC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85B4D-35E5-1980-1F9B-44E7D4AA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C1542-B302-B500-AB41-76E51C27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B3D99-9E9F-27F7-6D13-73A999DB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8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1AEF5-A916-C1BF-93B4-10B8A535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9382B-07A0-A66D-C113-7CC43DE6A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37980-DEED-FA56-9FE8-4DE86E6A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3CB6-B94C-F993-E779-9631E66A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7FA7E-C29B-B022-2B8D-2F8B190A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8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A872E-D6B9-879A-2A00-F7B88A72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4C8F2-DC5E-7D85-3F3F-D5FDB6EF5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D96EB-4E78-4532-2F37-4890FEDBA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B18D7-EBB2-03BC-7D32-66C29019B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E7DC4-DD13-16C3-785D-68D838A0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A1B32-4367-1A00-D1B7-FC47BBB92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7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C9020-4A75-DD69-B3FC-746CA89D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734CB-BA2C-A7CE-BD37-D292B716C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7A73A-C4C5-3202-16C5-7AA6CEEA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BA11E6-9592-5430-44AE-D1BA4D4E7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BC663-E4A3-74A8-7412-9F1651A4A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A1F18E-8359-A774-85DE-F8153AF7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CEC318-EEF3-28D1-E916-BA0C4606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EFCF8-9B40-620F-23B1-91B47712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3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771E9-EFB2-2885-D51C-ED6E500E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D281E-971A-AD43-6366-86EC08F1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59451-6FC7-F651-633C-9F07A721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B0ACB1-A347-851A-BB9D-C64C94A34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1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F007D1-7EEB-1CF6-8D97-CFA153348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6A7C36-35AB-4476-772C-290BBCF8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78E3A-BB0F-0CEC-7FEF-321E618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3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A3FA-37A2-610E-9430-60469FCEA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1CA9A-6C8B-1D6C-49C8-364D411FF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E21692-54DC-DD7B-6282-B94022A5A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54285-FFB0-D917-8850-8BF1A82A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59420-CEFD-9037-9BD1-A70C9682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A9139-1E1B-4DCF-9BE8-F52A77B5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8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524B-59C4-DAC4-8671-D947DB1C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04323-57BE-94A0-7C26-670FF6FFC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550D3-D62C-310C-3E51-2E828DF16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3E923-D205-A504-63CC-A11735B2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DF5A3-67AA-A6E9-029E-67555057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259E3-833E-FEFD-23A1-CF9535110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B9936A-7F57-AAAA-D66A-FF33F74F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1391E-FC4E-B16A-9C4B-4A74737C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D2179-24E4-0B83-8B8C-160897CBE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C6DB1-6139-450F-905E-DACEB13C103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D2C3E-BB98-5E9C-7B3E-4B6C2A33F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B8728-595C-D011-21E6-94E1DF6B3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BD3E8-BB81-4F26-8EDA-A9B1710D0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C58C-64AA-892B-CD2D-D3E3D7793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9BFAF-1439-10EB-6ABE-30E6ECB38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9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8A4A-AFF0-E6CC-C441-23B162F73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091F85-9705-D369-0556-B1AFE5E5ED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" y="835454"/>
            <a:ext cx="11582400" cy="5565346"/>
          </a:xfrm>
        </p:spPr>
      </p:pic>
    </p:spTree>
    <p:extLst>
      <p:ext uri="{BB962C8B-B14F-4D97-AF65-F5344CB8AC3E}">
        <p14:creationId xmlns:p14="http://schemas.microsoft.com/office/powerpoint/2010/main" val="92657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FE170-34A7-D166-85DB-8C30F3A1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C02620-DF05-2B6D-591D-CC058548F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9" y="233680"/>
            <a:ext cx="11273031" cy="7386320"/>
          </a:xfrm>
        </p:spPr>
      </p:pic>
    </p:spTree>
    <p:extLst>
      <p:ext uri="{BB962C8B-B14F-4D97-AF65-F5344CB8AC3E}">
        <p14:creationId xmlns:p14="http://schemas.microsoft.com/office/powerpoint/2010/main" val="323817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2218-9382-F1B3-219F-0EB9C47A1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535717-393F-4B61-A77C-83364CC3B4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" y="558800"/>
            <a:ext cx="10820400" cy="5537200"/>
          </a:xfrm>
        </p:spPr>
      </p:pic>
    </p:spTree>
    <p:extLst>
      <p:ext uri="{BB962C8B-B14F-4D97-AF65-F5344CB8AC3E}">
        <p14:creationId xmlns:p14="http://schemas.microsoft.com/office/powerpoint/2010/main" val="341459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BA009-D9AA-6923-9220-E3718493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331DF4-7410-E654-F443-830B489190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80" y="1026160"/>
            <a:ext cx="9408160" cy="6055360"/>
          </a:xfrm>
        </p:spPr>
      </p:pic>
    </p:spTree>
    <p:extLst>
      <p:ext uri="{BB962C8B-B14F-4D97-AF65-F5344CB8AC3E}">
        <p14:creationId xmlns:p14="http://schemas.microsoft.com/office/powerpoint/2010/main" val="11349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EEB7-56AE-E68B-1639-E17EC06BE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468C214-752B-4DAF-D9DD-A2BA562EE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320" y="792480"/>
            <a:ext cx="10363200" cy="6543040"/>
          </a:xfrm>
        </p:spPr>
      </p:pic>
    </p:spTree>
    <p:extLst>
      <p:ext uri="{BB962C8B-B14F-4D97-AF65-F5344CB8AC3E}">
        <p14:creationId xmlns:p14="http://schemas.microsoft.com/office/powerpoint/2010/main" val="270723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89E0-F1F0-E331-E445-E80960F4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058ABC-413D-B526-BA0C-F3BA753BD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142240"/>
            <a:ext cx="10165080" cy="6715760"/>
          </a:xfrm>
        </p:spPr>
      </p:pic>
    </p:spTree>
    <p:extLst>
      <p:ext uri="{BB962C8B-B14F-4D97-AF65-F5344CB8AC3E}">
        <p14:creationId xmlns:p14="http://schemas.microsoft.com/office/powerpoint/2010/main" val="218656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C7FB-6864-0E62-FCD6-774E18D51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ED1B4-3BC9-7949-7FA1-BA7A56979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F5062-EA42-66ED-7C2B-1FFCAE22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DF296-2DF3-BDF2-66CE-535DD866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Widescreen</PresentationFormat>
  <Paragraphs>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Notebook</dc:creator>
  <cp:lastModifiedBy>Notebook</cp:lastModifiedBy>
  <cp:revision>8</cp:revision>
  <dcterms:created xsi:type="dcterms:W3CDTF">2024-12-16T11:36:04Z</dcterms:created>
  <dcterms:modified xsi:type="dcterms:W3CDTF">2024-12-16T11:50:50Z</dcterms:modified>
</cp:coreProperties>
</file>